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4500"/>
    <a:srgbClr val="FF8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9" d="100"/>
          <a:sy n="119" d="100"/>
        </p:scale>
        <p:origin x="-3216" y="-11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614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0792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310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187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310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5541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35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377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405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7241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663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EA005-0C8A-754F-B266-8870A5C07CB5}" type="datetimeFigureOut">
              <a:rPr lang="en-US" smtClean="0"/>
              <a:t>15-08-20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69C28-FB10-3C40-A494-DF3C33C4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832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rrected_T2_2015-08-13_22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5" t="10568" r="10182" b="51218"/>
          <a:stretch/>
        </p:blipFill>
        <p:spPr>
          <a:xfrm>
            <a:off x="-1" y="1201184"/>
            <a:ext cx="6858001" cy="1819244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268642" y="3455039"/>
            <a:ext cx="530206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FF4500"/>
                </a:solidFill>
                <a:latin typeface="Avenir Light"/>
                <a:cs typeface="Avenir Light"/>
              </a:rPr>
              <a:t>USER MANUAL</a:t>
            </a:r>
          </a:p>
          <a:p>
            <a:r>
              <a:rPr lang="en-US" sz="1400" b="1" dirty="0" smtClean="0">
                <a:solidFill>
                  <a:schemeClr val="bg1">
                    <a:lumMod val="65000"/>
                  </a:schemeClr>
                </a:solidFill>
                <a:latin typeface="Avenir Book"/>
                <a:cs typeface="Avenir Book"/>
              </a:rPr>
              <a:t>WRF/</a:t>
            </a:r>
            <a:r>
              <a:rPr lang="en-US" sz="1400" b="1" dirty="0" err="1" smtClean="0">
                <a:solidFill>
                  <a:schemeClr val="bg1">
                    <a:lumMod val="65000"/>
                  </a:schemeClr>
                </a:solidFill>
                <a:latin typeface="Avenir Book"/>
                <a:cs typeface="Avenir Book"/>
              </a:rPr>
              <a:t>EmWxNet</a:t>
            </a:r>
            <a:r>
              <a:rPr lang="en-US" sz="1400" b="1" dirty="0" smtClean="0">
                <a:solidFill>
                  <a:schemeClr val="bg1">
                    <a:lumMod val="65000"/>
                  </a:schemeClr>
                </a:solidFill>
                <a:latin typeface="Avenir Book"/>
                <a:cs typeface="Avenir Book"/>
              </a:rPr>
              <a:t> </a:t>
            </a:r>
            <a:r>
              <a:rPr lang="en-US" sz="1400" b="1" dirty="0" smtClean="0">
                <a:solidFill>
                  <a:schemeClr val="accent2">
                    <a:lumMod val="50000"/>
                  </a:schemeClr>
                </a:solidFill>
                <a:latin typeface="Avenir Black"/>
                <a:cs typeface="Avenir Black"/>
              </a:rPr>
              <a:t>HIGH RESOLUTION </a:t>
            </a:r>
            <a:r>
              <a:rPr lang="en-US" sz="1400" b="1" dirty="0" smtClean="0">
                <a:solidFill>
                  <a:schemeClr val="bg1">
                    <a:lumMod val="65000"/>
                  </a:schemeClr>
                </a:solidFill>
                <a:latin typeface="Avenir Book"/>
                <a:cs typeface="Avenir Book"/>
              </a:rPr>
              <a:t>NOWCASTING SYSTEM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venir Book"/>
              <a:cs typeface="Avenir Book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4813003" y="8135565"/>
            <a:ext cx="1912629" cy="769441"/>
            <a:chOff x="6629848" y="6174097"/>
            <a:chExt cx="2136903" cy="577081"/>
          </a:xfrm>
        </p:grpSpPr>
        <p:sp>
          <p:nvSpPr>
            <p:cNvPr id="8" name="TextBox 7"/>
            <p:cNvSpPr txBox="1"/>
            <p:nvPr/>
          </p:nvSpPr>
          <p:spPr>
            <a:xfrm>
              <a:off x="6629848" y="6174097"/>
              <a:ext cx="2020906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 smtClean="0">
                  <a:solidFill>
                    <a:schemeClr val="bg1">
                      <a:lumMod val="65000"/>
                    </a:schemeClr>
                  </a:solidFill>
                </a:rPr>
                <a:t>Nadya Moisseeva</a:t>
              </a:r>
            </a:p>
            <a:p>
              <a:pPr algn="r"/>
              <a:r>
                <a:rPr lang="en-US" sz="1100" dirty="0" err="1" smtClean="0">
                  <a:solidFill>
                    <a:schemeClr val="accent3">
                      <a:lumMod val="75000"/>
                    </a:schemeClr>
                  </a:solidFill>
                </a:rPr>
                <a:t>nmoisseeva@eos.ubc.ca</a:t>
              </a:r>
              <a:endParaRPr lang="en-US" sz="1100" dirty="0" smtClean="0">
                <a:solidFill>
                  <a:schemeClr val="accent3">
                    <a:lumMod val="75000"/>
                  </a:schemeClr>
                </a:solidFill>
              </a:endParaRPr>
            </a:p>
            <a:p>
              <a:pPr algn="r"/>
              <a:r>
                <a:rPr lang="en-US" sz="1100" dirty="0" smtClean="0">
                  <a:solidFill>
                    <a:schemeClr val="bg1">
                      <a:lumMod val="65000"/>
                    </a:schemeClr>
                  </a:solidFill>
                </a:rPr>
                <a:t>August 2015</a:t>
              </a:r>
              <a:endParaRPr lang="en-US" sz="11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8614982" y="6214122"/>
              <a:ext cx="151769" cy="366099"/>
            </a:xfrm>
            <a:prstGeom prst="rect">
              <a:avLst/>
            </a:prstGeom>
            <a:solidFill>
              <a:srgbClr val="FF8666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36302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16</Words>
  <Application>Microsoft Macintosh PowerPoint</Application>
  <PresentationFormat>Letter Paper (8.5x11 in)</PresentationFormat>
  <Paragraphs>5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Nadya Moisseeva</dc:creator>
  <cp:lastModifiedBy>Nadya Moisseeva</cp:lastModifiedBy>
  <cp:revision>6</cp:revision>
  <dcterms:created xsi:type="dcterms:W3CDTF">2015-08-20T19:03:32Z</dcterms:created>
  <dcterms:modified xsi:type="dcterms:W3CDTF">2015-08-20T19:34:33Z</dcterms:modified>
</cp:coreProperties>
</file>

<file path=docProps/thumbnail.jpeg>
</file>